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0D690-22E0-2BFD-4EA4-C9A31464C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8AC311-1A35-083C-5460-52006F8A85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34B26-130B-5913-1ACE-A97B01E5C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D2FA8-A99A-9868-68C4-AFC56FC5B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FA22F-C195-0471-0412-9C479466F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98323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6C539-6A57-C8A1-8DC3-128FB0480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AA375B-7FAE-500A-96A8-F50B4E9D3D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76DB6-C7DF-D40E-387A-B5C7B77B1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FB802-9781-A1A3-3463-9234AC34A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72102-27F1-ABB2-EF41-6C5F12C3F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35914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D6275A-DC93-A529-33E5-B120590E0F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0B591C-89B2-05DD-D04A-6B60BF3545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68A03-6E6F-267A-EAA2-6F147B371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64EF7-BE4B-02AC-AA7F-C26D5D095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E6B8A-5871-230F-F350-092B0BDE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070436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5F71C-A9A8-3FF3-F138-323852CCA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42758-892E-CFA1-A57B-7E3A76383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5B7B3-620C-B89B-4341-223FE0743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4FD76-8FFF-7317-7481-5869F6558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FBCA8-9312-7DD5-15AE-9C3407E44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49637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C30AA-A5CF-1540-24F7-421F53DBB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FE40E-3FCC-80C4-BC85-23AEBD800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9AFE7-39EF-8FEF-B95A-7A7741A03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1B384-82F1-3718-C220-1E24031D8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6D7FB-9998-ADF3-4828-978A2BB76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9802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1BABF-5215-8DF1-27AF-727FAF73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5894F-EA89-E262-A005-137C606C3A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A7A755-DDBC-A111-B67C-2D7318EF08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96EA70-A9E7-1952-FE73-3D15D3C04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9AAA2-F08F-8CD8-27C7-EA56F5A6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2BCE-CBC8-2B65-3506-5B908FB92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232141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F70D2-3BDA-FE89-A4CC-649D95F76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3D407-CA9B-320C-0C7D-7ADFD65CA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03511-576A-72AC-8D85-EFEABB69A6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A48927-59A8-FA40-11B7-0D3FA1CC2B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8D6730-8BB9-2D38-F574-A1BB633DC8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0B8E49-6EC5-ED4E-B261-C443827EC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39286E-F1C1-1096-6880-48BFBB35A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CACF41-9157-812B-C6F0-A33C520AB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131554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CCD40-0EEB-C906-877D-BD4A17390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006D30-79FC-9B0E-BFD5-3B11C87CD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D00C15-C76B-5147-51CE-2056F7FCB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C980A4-482A-8EC6-D914-01689B28D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44101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BD480B-AD84-7ACD-1747-6022B907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2509FD-1C0D-959E-25AD-EEA068956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0DAC7-8EB9-A741-AE8F-B578CA2F2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03388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AE369-A9C9-C162-731D-842DBF35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BF92A-B35A-2FCA-7D65-0DDC4F35C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396E55-75A3-B223-9AB1-EF508D3EF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CD0F0C-D930-854C-297E-AC684B7FE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A11B2F-3769-597E-62B0-0B3C6AE48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93A34-65CB-4A70-FDF5-4C28AEFA7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663669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6A7F0-DAC6-975A-A36C-2AC2BD1D1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6E574A-7EBB-A1A2-A334-73B2F857D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0D536C-0529-F217-4B19-539AE3818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184AC-DD02-31F1-A55E-3CF7468EE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AE864-A7D0-57BB-AF6C-C6783891C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045BEE-1E02-8269-0864-C45BAB04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957315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8E492F-C2C6-DCFC-851C-A8097B2A2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C11CB0-0CBE-801C-E139-B013729DE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DFEF0-21F0-40C2-10A2-F5153F220B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D1F95-359D-454D-B9B7-6C8FAF2597F5}" type="datetimeFigureOut">
              <a:rPr lang="en-KE" smtClean="0"/>
              <a:t>04/09/2025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76639-4F2B-BFC3-B4BB-D992BE00E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462AB-6530-487E-433B-7E74FA35F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C8A44-EF0F-4735-AA8D-FA9BBD059FE2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39613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35B154-6FFF-BF9F-56A4-E5BE79C07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155140"/>
          </a:xfrm>
          <a:prstGeom prst="rect">
            <a:avLst/>
          </a:prstGeom>
        </p:spPr>
      </p:pic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A418D21A-54D3-2E4D-65D9-AF010E007774}"/>
              </a:ext>
            </a:extLst>
          </p:cNvPr>
          <p:cNvSpPr/>
          <p:nvPr/>
        </p:nvSpPr>
        <p:spPr>
          <a:xfrm>
            <a:off x="3698543" y="6052782"/>
            <a:ext cx="4367283" cy="805218"/>
          </a:xfrm>
          <a:prstGeom prst="horizontalScroll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SDG-432</a:t>
            </a:r>
            <a:endParaRPr lang="en-KE" sz="4400" dirty="0">
              <a:solidFill>
                <a:schemeClr val="tx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2768197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6272E-DD1F-A6D3-5C1C-D7617177F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gency FB" panose="020B0503020202020204" pitchFamily="34" charset="0"/>
              </a:rPr>
              <a:t>Ever stared at your pantry like it’s a puzzle and wondered, ‘What can I even make with this?!’ Finding recipes quickly based on ingredients is harder than finding Wi-Fi in the desert</a:t>
            </a:r>
            <a:endParaRPr lang="en-KE" sz="2800" dirty="0">
              <a:latin typeface="Agency FB" panose="020B0503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A98FCA-E225-4A1B-444B-3169C53AA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121920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45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AF6E5-3160-F763-0C81-6C719CF79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gency FB" panose="020B0503020202020204" pitchFamily="34" charset="0"/>
              </a:rPr>
              <a:t>Smart Recipe Recommender allows users to search for recipes, filter by ingredients or categories, and view detailed cooking instructions.</a:t>
            </a:r>
            <a:endParaRPr lang="en-KE" sz="3600" dirty="0">
              <a:latin typeface="Agency FB" panose="020B0503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A09693-218C-8244-05EB-0E9238E2F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121920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55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E3458-B1B1-4AFF-6723-ECD9A664D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Watch my 58-second demo to see the app in action!</a:t>
            </a:r>
            <a:endParaRPr lang="en-KE" dirty="0">
              <a:latin typeface="Agency FB" panose="020B0503020202020204" pitchFamily="34" charset="0"/>
            </a:endParaRPr>
          </a:p>
        </p:txBody>
      </p:sp>
      <p:pic>
        <p:nvPicPr>
          <p:cNvPr id="3" name="Smart Recipe Recommender - Google Chrome 2025-09-04 13-44-19">
            <a:hlinkClick r:id="" action="ppaction://media"/>
            <a:extLst>
              <a:ext uri="{FF2B5EF4-FFF2-40B4-BE49-F238E27FC236}">
                <a16:creationId xmlns:a16="http://schemas.microsoft.com/office/drawing/2014/main" id="{CD1EE093-6601-A557-8908-BDF82EAE86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1690689"/>
            <a:ext cx="121920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266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CFD62-58F4-2AC3-9D85-4D325F8C5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" y="182880"/>
            <a:ext cx="10736580" cy="1507808"/>
          </a:xfrm>
        </p:spPr>
        <p:txBody>
          <a:bodyPr>
            <a:no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Saves time, inspires healthy cooking, and simplifies meal planning. Thank you for reviewing our project!</a:t>
            </a:r>
            <a:br>
              <a:rPr lang="en-KE" dirty="0">
                <a:latin typeface="Agency FB" panose="020B0503020202020204" pitchFamily="34" charset="0"/>
              </a:rPr>
            </a:br>
            <a:endParaRPr lang="en-K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522882-4388-69F5-2578-A632A2EB31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121920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280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89</Words>
  <Application>Microsoft Office PowerPoint</Application>
  <PresentationFormat>Widescreen</PresentationFormat>
  <Paragraphs>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Agency FB</vt:lpstr>
      <vt:lpstr>Arial</vt:lpstr>
      <vt:lpstr>Bahnschrift SemiBold Condensed</vt:lpstr>
      <vt:lpstr>Calibri</vt:lpstr>
      <vt:lpstr>Calibri Light</vt:lpstr>
      <vt:lpstr>Office Theme</vt:lpstr>
      <vt:lpstr>PowerPoint Presentation</vt:lpstr>
      <vt:lpstr>Ever stared at your pantry like it’s a puzzle and wondered, ‘What can I even make with this?!’ Finding recipes quickly based on ingredients is harder than finding Wi-Fi in the desert</vt:lpstr>
      <vt:lpstr>Smart Recipe Recommender allows users to search for recipes, filter by ingredients or categories, and view detailed cooking instructions.</vt:lpstr>
      <vt:lpstr>Watch my 58-second demo to see the app in action!</vt:lpstr>
      <vt:lpstr>Saves time, inspires healthy cooking, and simplifies meal planning. Thank you for reviewing our project!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Victory Mwendwa</dc:creator>
  <cp:lastModifiedBy>Victory Mwendwa</cp:lastModifiedBy>
  <cp:revision>1</cp:revision>
  <dcterms:created xsi:type="dcterms:W3CDTF">2025-09-04T10:57:05Z</dcterms:created>
  <dcterms:modified xsi:type="dcterms:W3CDTF">2025-09-04T11:47:00Z</dcterms:modified>
</cp:coreProperties>
</file>

<file path=docProps/thumbnail.jpeg>
</file>